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Montserrat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Montserrat-boldItalic.fntdata"/><Relationship Id="rId9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ontserrat-regular.fntdata"/><Relationship Id="rId8" Type="http://schemas.openxmlformats.org/officeDocument/2006/relationships/font" Target="fonts/Montserra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eec80a001a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eec80a001a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6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31025" y="483891"/>
            <a:ext cx="64905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At &lt;Your Company&gt; your well-being is a priority! </a:t>
            </a:r>
            <a:endParaRPr b="1" sz="17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-42575" y="4713775"/>
            <a:ext cx="13635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Montserrat"/>
                <a:ea typeface="Montserrat"/>
                <a:cs typeface="Montserrat"/>
                <a:sym typeface="Montserrat"/>
              </a:rPr>
              <a:t>brightbreaks</a:t>
            </a:r>
            <a:r>
              <a:rPr lang="en" sz="700">
                <a:latin typeface="Montserrat"/>
                <a:ea typeface="Montserrat"/>
                <a:cs typeface="Montserrat"/>
                <a:sym typeface="Montserrat"/>
              </a:rPr>
              <a:t>.com</a:t>
            </a:r>
            <a:endParaRPr sz="7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1809" y="1277908"/>
            <a:ext cx="2386800" cy="2865024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3249900" y="1367138"/>
            <a:ext cx="50571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FD7600"/>
                </a:solidFill>
                <a:latin typeface="Montserrat"/>
                <a:ea typeface="Montserrat"/>
                <a:cs typeface="Montserrat"/>
                <a:sym typeface="Montserrat"/>
              </a:rPr>
              <a:t>You’re invited to de-stress during the workday.</a:t>
            </a:r>
            <a:endParaRPr b="1" sz="2000">
              <a:solidFill>
                <a:srgbClr val="FD76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284241" y="2101804"/>
            <a:ext cx="4988400" cy="44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Montserrat"/>
                <a:ea typeface="Montserrat"/>
                <a:cs typeface="Montserrat"/>
                <a:sym typeface="Montserrat"/>
              </a:rPr>
              <a:t>You now have access to Bright Breaks - 300+ live, weekly micro-breaks that help you get up, unwind and feel better. With Bright Breaks you have access to:</a:t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452416" y="2547401"/>
            <a:ext cx="20856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Montserrat"/>
                <a:ea typeface="Montserrat"/>
                <a:cs typeface="Montserrat"/>
                <a:sym typeface="Montserrat"/>
              </a:rPr>
              <a:t>Unlimited live break access</a:t>
            </a:r>
            <a:r>
              <a:rPr lang="en" sz="800">
                <a:latin typeface="Montserrat"/>
                <a:ea typeface="Montserrat"/>
                <a:cs typeface="Montserrat"/>
                <a:sym typeface="Montserrat"/>
              </a:rPr>
              <a:t>, early morning, day and evening</a:t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Montserrat"/>
                <a:ea typeface="Montserrat"/>
                <a:cs typeface="Montserrat"/>
                <a:sym typeface="Montserrat"/>
              </a:rPr>
              <a:t>Breaks as short as 7 minutes</a:t>
            </a:r>
            <a:endParaRPr b="1"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Montserrat"/>
                <a:ea typeface="Montserrat"/>
                <a:cs typeface="Montserrat"/>
                <a:sym typeface="Montserrat"/>
              </a:rPr>
              <a:t>Cooking, Nutrition &amp; Keynote breaks</a:t>
            </a:r>
            <a:endParaRPr b="1"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Montserrat"/>
                <a:ea typeface="Montserrat"/>
                <a:cs typeface="Montserrat"/>
                <a:sym typeface="Montserrat"/>
              </a:rPr>
              <a:t>Stretching, </a:t>
            </a:r>
            <a:r>
              <a:rPr lang="en" sz="800">
                <a:latin typeface="Montserrat"/>
                <a:ea typeface="Montserrat"/>
                <a:cs typeface="Montserrat"/>
                <a:sym typeface="Montserrat"/>
              </a:rPr>
              <a:t>Mindfulness</a:t>
            </a:r>
            <a:r>
              <a:rPr lang="en" sz="800">
                <a:latin typeface="Montserrat"/>
                <a:ea typeface="Montserrat"/>
                <a:cs typeface="Montserrat"/>
                <a:sym typeface="Montserrat"/>
              </a:rPr>
              <a:t> &amp; Exercise breaks</a:t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6049850" y="2552700"/>
            <a:ext cx="29283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Montserrat"/>
                <a:ea typeface="Montserrat"/>
                <a:cs typeface="Montserrat"/>
                <a:sym typeface="Montserrat"/>
              </a:rPr>
              <a:t>Daily Break: automated calendar-delivered breaks!</a:t>
            </a:r>
            <a:endParaRPr b="1"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Montserrat"/>
                <a:ea typeface="Montserrat"/>
                <a:cs typeface="Montserrat"/>
                <a:sym typeface="Montserrat"/>
              </a:rPr>
              <a:t>Win prizes in weekly challenges</a:t>
            </a:r>
            <a:endParaRPr b="1"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Montserrat"/>
                <a:ea typeface="Montserrat"/>
                <a:cs typeface="Montserrat"/>
                <a:sym typeface="Montserrat"/>
              </a:rPr>
              <a:t>Access via web or mobile browser</a:t>
            </a:r>
            <a:endParaRPr b="1"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Montserrat"/>
                <a:ea typeface="Montserrat"/>
                <a:cs typeface="Montserrat"/>
                <a:sym typeface="Montserrat"/>
              </a:rPr>
              <a:t>Personal tracking of class attendance </a:t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62" name="Google Shape;6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85441" y="3274757"/>
            <a:ext cx="71755" cy="71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86919" y="3289782"/>
            <a:ext cx="71755" cy="71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612126"/>
            <a:ext cx="89487" cy="698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85441" y="3639658"/>
            <a:ext cx="71755" cy="71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85441" y="3030998"/>
            <a:ext cx="71755" cy="71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85441" y="2665888"/>
            <a:ext cx="71755" cy="71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86919" y="3646764"/>
            <a:ext cx="71755" cy="71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86919" y="2915967"/>
            <a:ext cx="71755" cy="71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86919" y="2670463"/>
            <a:ext cx="71755" cy="71756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3"/>
          <p:cNvSpPr txBox="1"/>
          <p:nvPr/>
        </p:nvSpPr>
        <p:spPr>
          <a:xfrm>
            <a:off x="3276750" y="4100125"/>
            <a:ext cx="54921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Stop leaving your well-being to chance. </a:t>
            </a:r>
            <a:endParaRPr b="1" sz="1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Sign up here with your work email</a:t>
            </a:r>
            <a:r>
              <a:rPr b="1" lang="en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: brightbreaks.com/signup</a:t>
            </a:r>
            <a:endParaRPr/>
          </a:p>
        </p:txBody>
      </p:sp>
      <p:pic>
        <p:nvPicPr>
          <p:cNvPr id="72" name="Google Shape;72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199002" y="296825"/>
            <a:ext cx="2779146" cy="49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